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425" r:id="rId2"/>
    <p:sldId id="523" r:id="rId3"/>
    <p:sldId id="489" r:id="rId4"/>
    <p:sldId id="522" r:id="rId5"/>
    <p:sldId id="558" r:id="rId6"/>
    <p:sldId id="559" r:id="rId7"/>
    <p:sldId id="549" r:id="rId8"/>
    <p:sldId id="550" r:id="rId9"/>
    <p:sldId id="551" r:id="rId10"/>
    <p:sldId id="554" r:id="rId11"/>
    <p:sldId id="555" r:id="rId12"/>
    <p:sldId id="556" r:id="rId13"/>
    <p:sldId id="560" r:id="rId14"/>
    <p:sldId id="457" r:id="rId15"/>
    <p:sldId id="45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찬" initials="김민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D97"/>
    <a:srgbClr val="E3E5E9"/>
    <a:srgbClr val="D9D9D9"/>
    <a:srgbClr val="3C92CA"/>
    <a:srgbClr val="45C8DC"/>
    <a:srgbClr val="4D4D4D"/>
    <a:srgbClr val="303B4A"/>
    <a:srgbClr val="BDC1CB"/>
    <a:srgbClr val="262A33"/>
    <a:srgbClr val="FBC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2" autoAdjust="0"/>
    <p:restoredTop sz="74817" autoAdjust="0"/>
  </p:normalViewPr>
  <p:slideViewPr>
    <p:cSldViewPr snapToGrid="0">
      <p:cViewPr varScale="1">
        <p:scale>
          <a:sx n="65" d="100"/>
          <a:sy n="65" d="100"/>
        </p:scale>
        <p:origin x="84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65813-B5D5-4C87-B121-96CCAEE4B33E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98D64-7E71-4ADE-8B89-C19C74366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1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F</a:t>
            </a:r>
            <a:r>
              <a:rPr lang="ko-KR" altLang="en-US" dirty="0"/>
              <a:t>조 발표를 맡게 된 박유영 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03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4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1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프로젝트 소개</a:t>
            </a:r>
            <a:r>
              <a:rPr lang="en-US" altLang="ko-KR" dirty="0"/>
              <a:t>,</a:t>
            </a:r>
            <a:r>
              <a:rPr lang="ko-KR" altLang="en-US" dirty="0"/>
              <a:t> 흐름도</a:t>
            </a:r>
            <a:r>
              <a:rPr lang="en-US" altLang="ko-KR" dirty="0"/>
              <a:t>, </a:t>
            </a:r>
            <a:r>
              <a:rPr lang="ko-KR" altLang="en-US" dirty="0"/>
              <a:t>프로젝트 진행상황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업데이트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계획일정입니다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6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다음은 저희 프로젝트의 전체적인 과정입니다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자산 중에는</a:t>
            </a:r>
            <a:r>
              <a:rPr lang="en-US" altLang="ko-KR" baseline="0" dirty="0"/>
              <a:t> SPY, IEV…</a:t>
            </a:r>
            <a:r>
              <a:rPr lang="ko-KR" altLang="en-US" baseline="0" dirty="0"/>
              <a:t>등이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중 사용자가 자신이 가지고 있거나</a:t>
            </a:r>
            <a:r>
              <a:rPr lang="en-US" altLang="ko-KR" baseline="0" dirty="0"/>
              <a:t> </a:t>
            </a:r>
            <a:r>
              <a:rPr lang="ko-KR" altLang="en-US" baseline="0" dirty="0"/>
              <a:t>투자하려고 하는 자산을 선택합니다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 뒤 전략 알고리즘을 선택합니다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 뒤 사용자가 선택한 전략 알고리즘을 세부조정 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따른 과거시뮬레이션 결과를 보여줍니다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사용자가 원하는 결과가 나오지 않았다면 전략 알고리즘 세부조정을 다시 조정하거나 전략 알고리즘을 다시 선택하는 방법으로 사용자가 원하는 결과를 얻을 수 있게끔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이중에서 저는 시뮬레이션 결과를 나타내는 부분을 하였습니다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말하는 포트폴리오 </a:t>
            </a:r>
            <a:r>
              <a:rPr lang="en-US" altLang="ko-KR" baseline="0" dirty="0"/>
              <a:t> </a:t>
            </a:r>
            <a:r>
              <a:rPr lang="ko-KR" altLang="en-US" baseline="0" dirty="0"/>
              <a:t>내가 가지고 있는 자산</a:t>
            </a:r>
            <a:r>
              <a:rPr lang="en-US" altLang="ko-KR" baseline="0" dirty="0"/>
              <a:t>.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예를들어</a:t>
            </a:r>
            <a:r>
              <a:rPr lang="ko-KR" altLang="en-US" baseline="0" dirty="0"/>
              <a:t> 내가 가지고 있는 자산이 주식과 채권이다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그러면 내 포트폴리오는 주식과 채권으로 구성되어 있다 라고 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3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0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진행한 부분을 보여드리기 전에 시뮬레이션 결과가 나오는 데까지의 과정을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사용자가 자산을 선택합니다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모든 자산을 선택하고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98D64-7E71-4ADE-8B89-C19C74366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8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6878C6-9DBC-4361-856F-A1027230E059}"/>
              </a:ext>
            </a:extLst>
          </p:cNvPr>
          <p:cNvSpPr/>
          <p:nvPr/>
        </p:nvSpPr>
        <p:spPr>
          <a:xfrm>
            <a:off x="130629" y="778789"/>
            <a:ext cx="917302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9000" b="1" i="1" kern="0" dirty="0"/>
              <a:t>GTAA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(</a:t>
            </a:r>
            <a:r>
              <a:rPr lang="en-US" altLang="ko-KR" sz="4000" b="1" kern="0" dirty="0">
                <a:solidFill>
                  <a:srgbClr val="45C8DC"/>
                </a:solidFill>
              </a:rPr>
              <a:t>G</a:t>
            </a:r>
            <a:r>
              <a:rPr lang="en-US" altLang="ko-KR" sz="4000" b="1" kern="0" dirty="0"/>
              <a:t>lobal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T</a:t>
            </a:r>
            <a:r>
              <a:rPr lang="en-US" altLang="ko-KR" sz="4000" b="1" kern="0" dirty="0"/>
              <a:t>actical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sset</a:t>
            </a:r>
            <a:r>
              <a:rPr lang="en-US" altLang="ko-KR" sz="4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000" b="1" kern="0" dirty="0">
                <a:solidFill>
                  <a:srgbClr val="45C8DC"/>
                </a:solidFill>
              </a:rPr>
              <a:t>A</a:t>
            </a:r>
            <a:r>
              <a:rPr lang="en-US" altLang="ko-KR" sz="4000" b="1" kern="0" dirty="0"/>
              <a:t>llocation)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/>
              <a:t>: </a:t>
            </a:r>
            <a:r>
              <a:rPr lang="ko-KR" altLang="en-US" sz="4000" b="1" kern="0" dirty="0"/>
              <a:t>글로벌 전술적 자산 배분</a:t>
            </a:r>
            <a:endParaRPr lang="en-US" altLang="ko-KR" sz="4000" b="1" kern="0" dirty="0"/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</a:t>
            </a:r>
            <a:r>
              <a:rPr lang="en-US" altLang="ko-KR" sz="20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03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분반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산학 </a:t>
            </a:r>
            <a:r>
              <a:rPr lang="ko-KR" altLang="en-US" sz="2000" b="1" kern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캡스톤</a:t>
            </a:r>
            <a:r>
              <a:rPr lang="ko-KR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디자인 </a:t>
            </a:r>
            <a:r>
              <a:rPr lang="en-US" altLang="ko-KR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2000" b="1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6101" y="5167086"/>
            <a:ext cx="3471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F</a:t>
            </a:r>
            <a:r>
              <a:rPr lang="ko-KR" altLang="en-US" b="1" dirty="0">
                <a:latin typeface="+mn-ea"/>
              </a:rPr>
              <a:t>조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김민찬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박유영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최영규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홍성주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발표자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홍성주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 err="1">
                <a:latin typeface="+mn-ea"/>
              </a:rPr>
              <a:t>발표날짜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19. 11. 16</a:t>
            </a:r>
          </a:p>
          <a:p>
            <a:r>
              <a:rPr lang="ko-KR" altLang="en-US" b="1" dirty="0" err="1">
                <a:latin typeface="+mn-ea"/>
              </a:rPr>
              <a:t>담당교수님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 err="1">
                <a:latin typeface="+mn-ea"/>
              </a:rPr>
              <a:t>정호엽</a:t>
            </a:r>
            <a:r>
              <a:rPr lang="ko-KR" altLang="en-US" b="1" dirty="0">
                <a:latin typeface="+mn-ea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27758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"/>
    </mc:Choice>
    <mc:Fallback xmlns="">
      <p:transition spd="slow" advTm="18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746F116-480D-4408-84E6-EAB6B840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65" y="2261637"/>
            <a:ext cx="3187161" cy="2911830"/>
          </a:xfrm>
          <a:prstGeom prst="rect">
            <a:avLst/>
          </a:prstGeom>
        </p:spPr>
      </p:pic>
      <p:pic>
        <p:nvPicPr>
          <p:cNvPr id="9" name="그림 8" descr="텍스트, 오렌지, 테이블, 주방이(가) 표시된 사진&#10;&#10;자동 생성된 설명">
            <a:extLst>
              <a:ext uri="{FF2B5EF4-FFF2-40B4-BE49-F238E27FC236}">
                <a16:creationId xmlns:a16="http://schemas.microsoft.com/office/drawing/2014/main" id="{50666B0F-0702-444A-B8F3-29E5F47D8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61" y="2212339"/>
            <a:ext cx="5924951" cy="30374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FC09D6-CD56-4F7D-B7B7-B44497E5718C}"/>
              </a:ext>
            </a:extLst>
          </p:cNvPr>
          <p:cNvSpPr/>
          <p:nvPr/>
        </p:nvSpPr>
        <p:spPr>
          <a:xfrm>
            <a:off x="861653" y="4711871"/>
            <a:ext cx="824851" cy="45965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30C00-123A-4AEB-ADD1-72FFE7E8A3D8}"/>
              </a:ext>
            </a:extLst>
          </p:cNvPr>
          <p:cNvSpPr txBox="1"/>
          <p:nvPr/>
        </p:nvSpPr>
        <p:spPr>
          <a:xfrm>
            <a:off x="822532" y="1803770"/>
            <a:ext cx="455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3-2. (</a:t>
            </a:r>
            <a:r>
              <a:rPr lang="ko-KR" altLang="en-US" b="1" dirty="0" err="1"/>
              <a:t>룩백</a:t>
            </a:r>
            <a:r>
              <a:rPr lang="en-US" altLang="ko-KR" b="1" dirty="0"/>
              <a:t>,</a:t>
            </a:r>
            <a:r>
              <a:rPr lang="ko-KR" altLang="en-US" b="1" dirty="0" err="1"/>
              <a:t>리밸런싱</a:t>
            </a:r>
            <a:r>
              <a:rPr lang="en-US" altLang="ko-KR" b="1" dirty="0"/>
              <a:t>,</a:t>
            </a:r>
            <a:r>
              <a:rPr lang="ko-KR" altLang="en-US" b="1" dirty="0" err="1"/>
              <a:t>매매비용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b="1" dirty="0" err="1"/>
              <a:t>미리보기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6116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bandicam 2019-11-25 18-38-24-881">
            <a:hlinkClick r:id="" action="ppaction://media"/>
            <a:extLst>
              <a:ext uri="{FF2B5EF4-FFF2-40B4-BE49-F238E27FC236}">
                <a16:creationId xmlns:a16="http://schemas.microsoft.com/office/drawing/2014/main" id="{F8348E3D-DF36-4D9E-934C-A3FEEB5B4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5338" y="1008420"/>
            <a:ext cx="8061325" cy="49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1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25D4F-A2DE-4D6B-A03F-0DE1B2F6807F}"/>
              </a:ext>
            </a:extLst>
          </p:cNvPr>
          <p:cNvSpPr txBox="1"/>
          <p:nvPr/>
        </p:nvSpPr>
        <p:spPr>
          <a:xfrm>
            <a:off x="2947308" y="3057631"/>
            <a:ext cx="629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There is no free lunch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7715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진행상황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 dirty="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 dirty="0"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dirty="0"/>
          </a:p>
        </p:txBody>
      </p:sp>
      <p:cxnSp>
        <p:nvCxnSpPr>
          <p:cNvPr id="15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85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37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430;p191"/>
          <p:cNvCxnSpPr/>
          <p:nvPr/>
        </p:nvCxnSpPr>
        <p:spPr>
          <a:xfrm>
            <a:off x="1330325" y="2922587"/>
            <a:ext cx="9698459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223962" y="1417876"/>
            <a:ext cx="35589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rgbClr val="45C8DC"/>
                </a:solidFill>
              </a:rPr>
              <a:t>감</a:t>
            </a:r>
            <a:r>
              <a:rPr lang="ko-KR" altLang="en-US" sz="5000" b="1" dirty="0"/>
              <a:t>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720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2907429" y="120965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69014" y="1533537"/>
            <a:ext cx="7120675" cy="490946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1.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프로젝트 흐름도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2. GTAA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사용방법 </a:t>
            </a:r>
            <a:endParaRPr lang="en-US" altLang="ko-KR" sz="2200" b="1" dirty="0">
              <a:solidFill>
                <a:schemeClr val="tx1"/>
              </a:solidFill>
              <a:latin typeface="맑은 고딕" panose="020B0503020000020004" pitchFamily="50" charset="-127"/>
              <a:cs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rgbClr val="333333"/>
              </a:buClr>
              <a:buSzPct val="25000"/>
              <a:defRPr lang="ko-KR" altLang="en-US"/>
            </a:pPr>
            <a:r>
              <a:rPr lang="en-US" altLang="ko-KR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4. </a:t>
            </a:r>
            <a:r>
              <a: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cs typeface="Malgun Gothic"/>
                <a:sym typeface="Malgun Gothic"/>
              </a:rPr>
              <a:t>타사와 비교</a:t>
            </a:r>
          </a:p>
        </p:txBody>
      </p:sp>
      <p:sp>
        <p:nvSpPr>
          <p:cNvPr id="33" name="자유형 32"/>
          <p:cNvSpPr/>
          <p:nvPr/>
        </p:nvSpPr>
        <p:spPr>
          <a:xfrm>
            <a:off x="3194490" y="120965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ONTENTS</a:t>
            </a:r>
          </a:p>
        </p:txBody>
      </p:sp>
      <p:sp>
        <p:nvSpPr>
          <p:cNvPr id="34" name="포인트가 5개인 별 33"/>
          <p:cNvSpPr/>
          <p:nvPr/>
        </p:nvSpPr>
        <p:spPr>
          <a:xfrm>
            <a:off x="8482135" y="109918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rgbClr val="45C8DC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3000" b="1" i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i="1" kern="0" dirty="0">
                <a:solidFill>
                  <a:srgbClr val="FA4E7E"/>
                </a:solidFill>
              </a:rPr>
              <a:t>PRESENTATION </a:t>
            </a:r>
            <a:r>
              <a:rPr lang="en-US" altLang="ko-KR" sz="2000" b="1" i="1" kern="0" dirty="0">
                <a:solidFill>
                  <a:srgbClr val="FA3C71"/>
                </a:solidFill>
              </a:rPr>
              <a:t>CONTENTS</a:t>
            </a: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GTAA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흐름도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Google Shape;1159;p172"/>
          <p:cNvSpPr txBox="1"/>
          <p:nvPr/>
        </p:nvSpPr>
        <p:spPr>
          <a:xfrm>
            <a:off x="735873" y="1106488"/>
            <a:ext cx="10656753" cy="5191675"/>
          </a:xfrm>
          <a:prstGeom prst="rect">
            <a:avLst/>
          </a:prstGeom>
          <a:solidFill>
            <a:srgbClr val="BDC1CB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/>
              <a:t>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b="1" kern="0" dirty="0"/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b="1" kern="0" dirty="0"/>
          </a:p>
          <a:p>
            <a:endParaRPr sz="1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79218" y="1360967"/>
            <a:ext cx="191480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자산선택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(Asset selection)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0863" y="2392326"/>
            <a:ext cx="1693092" cy="2554545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ETF (</a:t>
            </a:r>
            <a:r>
              <a:rPr lang="ko-KR" altLang="en-US" sz="1600" b="1" dirty="0" err="1"/>
              <a:t>자산군</a:t>
            </a:r>
            <a:r>
              <a:rPr lang="en-US" altLang="ko-KR" sz="1600" b="1" dirty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       +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전세계 개별주식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Samsung</a:t>
            </a:r>
          </a:p>
          <a:p>
            <a:r>
              <a:rPr lang="en-US" altLang="ko-KR" sz="1600" b="1" dirty="0"/>
              <a:t>Apple </a:t>
            </a:r>
          </a:p>
          <a:p>
            <a:r>
              <a:rPr lang="en-US" altLang="ko-KR" sz="1600" b="1" dirty="0"/>
              <a:t>Intel </a:t>
            </a:r>
          </a:p>
          <a:p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37840" y="1360967"/>
            <a:ext cx="2739815" cy="822245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전략 알고리즘 선택</a:t>
            </a:r>
            <a:endParaRPr lang="en-US" altLang="ko-KR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09994" y="2252621"/>
            <a:ext cx="1558337" cy="1015663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비중을 몇 대 몇으로 할 것인지 선택</a:t>
            </a:r>
            <a:endParaRPr lang="en-US" altLang="ko-KR" sz="1500" b="1" dirty="0"/>
          </a:p>
          <a:p>
            <a:r>
              <a:rPr lang="en-US" altLang="ko-KR" sz="1500" b="1" dirty="0"/>
              <a:t>Ex)3:7, 5:5</a:t>
            </a:r>
            <a:endParaRPr lang="ko-KR" altLang="en-US" sz="15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504561" y="1364505"/>
            <a:ext cx="1701210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시뮬레이션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 결과</a:t>
            </a:r>
            <a:endParaRPr lang="en-US" altLang="ko-KR" sz="1600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35098" y="1770321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283330" y="2390809"/>
            <a:ext cx="3486881" cy="579965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54510" y="1788030"/>
            <a:ext cx="766110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407911" y="1773859"/>
            <a:ext cx="696464" cy="353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0321099" y="2195622"/>
            <a:ext cx="0" cy="71514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9423039" y="2899195"/>
            <a:ext cx="187133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추천포트폴리오 제시</a:t>
            </a:r>
            <a:endParaRPr lang="en-US" altLang="ko-KR" sz="16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95050" y="3035711"/>
            <a:ext cx="3486881" cy="1170529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8634" y="4307403"/>
            <a:ext cx="3486881" cy="451288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7398" y="2394960"/>
            <a:ext cx="2303260" cy="3224665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b="1" dirty="0"/>
              <a:t>동일비중포트폴리오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최소분산포트폴리오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최대분산효과포트폴리오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/>
              <a:t>위험균형포트폴리오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500" b="1" dirty="0" err="1"/>
              <a:t>모멘텀포트폴리오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ko-KR" altLang="en-US" sz="1400" b="1" dirty="0"/>
              <a:t>모멘텀 </a:t>
            </a:r>
            <a:r>
              <a:rPr lang="en-US" altLang="ko-KR" sz="1400" b="1" dirty="0"/>
              <a:t>x </a:t>
            </a:r>
            <a:r>
              <a:rPr lang="ko-KR" altLang="en-US" sz="1400" b="1" dirty="0"/>
              <a:t>위험 포트폴리오</a:t>
            </a:r>
            <a:endParaRPr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72542" y="2466757"/>
            <a:ext cx="11624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전통적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위험 기반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모멘텀</a:t>
            </a:r>
            <a:r>
              <a:rPr lang="ko-KR" altLang="en-US" sz="1200" b="1" dirty="0"/>
              <a:t> 기반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 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멀티 </a:t>
            </a:r>
            <a:r>
              <a:rPr lang="ko-KR" altLang="en-US" sz="1200" b="1" dirty="0" err="1"/>
              <a:t>팩터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자산배분전략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131328" y="1331210"/>
            <a:ext cx="1701211" cy="818707"/>
          </a:xfrm>
          <a:prstGeom prst="roundRect">
            <a:avLst/>
          </a:prstGeom>
          <a:solidFill>
            <a:srgbClr val="45C8DC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전략알고리즘 세부조정</a:t>
            </a:r>
            <a:endParaRPr lang="en-US" altLang="ko-KR" sz="1600" b="1" dirty="0"/>
          </a:p>
        </p:txBody>
      </p:sp>
      <p:sp>
        <p:nvSpPr>
          <p:cNvPr id="28" name="모서리가 둥근 직사각형 8">
            <a:extLst>
              <a:ext uri="{FF2B5EF4-FFF2-40B4-BE49-F238E27FC236}">
                <a16:creationId xmlns:a16="http://schemas.microsoft.com/office/drawing/2014/main" id="{D67467DA-52D1-4D3A-AAA1-7F98CF9C2918}"/>
              </a:ext>
            </a:extLst>
          </p:cNvPr>
          <p:cNvSpPr/>
          <p:nvPr/>
        </p:nvSpPr>
        <p:spPr>
          <a:xfrm>
            <a:off x="3242451" y="4912388"/>
            <a:ext cx="3486881" cy="706054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BFB24B8B-245D-44EE-9127-2708CA35CEF8}"/>
              </a:ext>
            </a:extLst>
          </p:cNvPr>
          <p:cNvSpPr/>
          <p:nvPr/>
        </p:nvSpPr>
        <p:spPr>
          <a:xfrm>
            <a:off x="3244540" y="2275669"/>
            <a:ext cx="3610579" cy="3468772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4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58043" y="546100"/>
            <a:ext cx="11864623" cy="6215944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비교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C:\Users\win7\Desktop\켑스\에임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4" t="9422" r="23644"/>
          <a:stretch/>
        </p:blipFill>
        <p:spPr bwMode="auto">
          <a:xfrm>
            <a:off x="315414" y="1135422"/>
            <a:ext cx="3889237" cy="224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929FA4-1BA9-4265-9A0F-D4ED2B4DA76A}"/>
              </a:ext>
            </a:extLst>
          </p:cNvPr>
          <p:cNvSpPr txBox="1"/>
          <p:nvPr/>
        </p:nvSpPr>
        <p:spPr>
          <a:xfrm>
            <a:off x="4474577" y="1604902"/>
            <a:ext cx="447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AIM : </a:t>
            </a:r>
            <a:r>
              <a:rPr lang="ko-KR" altLang="en-US" sz="2400" b="1" dirty="0"/>
              <a:t>자산배분추천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인공지능</a:t>
            </a:r>
            <a:r>
              <a:rPr lang="en-US" altLang="ko-KR" sz="2400" b="1" dirty="0"/>
              <a:t>)</a:t>
            </a:r>
          </a:p>
          <a:p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29FA4-1BA9-4265-9A0F-D4ED2B4DA76A}"/>
              </a:ext>
            </a:extLst>
          </p:cNvPr>
          <p:cNvSpPr txBox="1"/>
          <p:nvPr/>
        </p:nvSpPr>
        <p:spPr>
          <a:xfrm>
            <a:off x="4327822" y="4492944"/>
            <a:ext cx="593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  </a:t>
            </a:r>
            <a:r>
              <a:rPr lang="ko-KR" altLang="en-US" sz="2400" b="1" dirty="0" err="1"/>
              <a:t>젠포트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전략 생성 및 시뮬레이션</a:t>
            </a:r>
          </a:p>
        </p:txBody>
      </p:sp>
      <p:pic>
        <p:nvPicPr>
          <p:cNvPr id="1027" name="Picture 3" descr="C:\Users\win7\Desktop\켑스\젠포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13" y="3873987"/>
            <a:ext cx="3889237" cy="224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98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비교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219" name="Picture 3" descr="C:\Users\win7\Desktop\켑스\KakaoTalk_20191125_0225479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33" y="1736936"/>
            <a:ext cx="2039303" cy="36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win7\Desktop\켑스\KakaoTalk_20191125_02254888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65" y="1736936"/>
            <a:ext cx="2194560" cy="36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win7\Desktop\켑스\KakaoTalk_20191125_0225503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7" y="1736936"/>
            <a:ext cx="2171020" cy="36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B8DAB1-D092-465A-BAC3-2737D92C3347}"/>
              </a:ext>
            </a:extLst>
          </p:cNvPr>
          <p:cNvSpPr txBox="1"/>
          <p:nvPr/>
        </p:nvSpPr>
        <p:spPr>
          <a:xfrm>
            <a:off x="1405254" y="1089447"/>
            <a:ext cx="447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AIM : </a:t>
            </a:r>
            <a:r>
              <a:rPr lang="ko-KR" altLang="en-US" sz="2400" b="1" dirty="0"/>
              <a:t>자산배분추천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인공지능</a:t>
            </a:r>
            <a:r>
              <a:rPr lang="en-US" altLang="ko-KR" sz="2400" b="1" dirty="0"/>
              <a:t>)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651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비교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42" name="Picture 2" descr="C:\Users\win7\Desktop\켑스\KakaoTalk_20191125_0225509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16" y="1885599"/>
            <a:ext cx="3438584" cy="44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29FA4-1BA9-4265-9A0F-D4ED2B4DA76A}"/>
              </a:ext>
            </a:extLst>
          </p:cNvPr>
          <p:cNvSpPr txBox="1"/>
          <p:nvPr/>
        </p:nvSpPr>
        <p:spPr>
          <a:xfrm>
            <a:off x="5064125" y="2311203"/>
            <a:ext cx="6191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단점 </a:t>
            </a:r>
            <a:r>
              <a:rPr lang="en-US" altLang="ko-KR" sz="2400" b="1" dirty="0"/>
              <a:t> </a:t>
            </a:r>
          </a:p>
          <a:p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정확한 전략 알고리즘을 공개하지 않음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과거 시뮬레이션 성과 공개하지 않음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이용 요금 연 </a:t>
            </a:r>
            <a:r>
              <a:rPr lang="en-US" altLang="ko-KR" sz="2400" b="1" dirty="0"/>
              <a:t>1%</a:t>
            </a:r>
          </a:p>
          <a:p>
            <a:endParaRPr lang="en-US" altLang="ko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EEE2B-F302-4D26-A8BE-A8E2F39A9F7E}"/>
              </a:ext>
            </a:extLst>
          </p:cNvPr>
          <p:cNvSpPr txBox="1"/>
          <p:nvPr/>
        </p:nvSpPr>
        <p:spPr>
          <a:xfrm>
            <a:off x="1133416" y="1028549"/>
            <a:ext cx="447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AIM : </a:t>
            </a:r>
            <a:r>
              <a:rPr lang="ko-KR" altLang="en-US" sz="2400" b="1" dirty="0"/>
              <a:t>자산배분추천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인공지능</a:t>
            </a:r>
            <a:r>
              <a:rPr lang="en-US" altLang="ko-KR" sz="2400" b="1" dirty="0"/>
              <a:t>)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825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비교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C:\Users\win7\Desktop\켑스\젠포트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/>
          <a:stretch/>
        </p:blipFill>
        <p:spPr bwMode="auto">
          <a:xfrm>
            <a:off x="3081243" y="2359376"/>
            <a:ext cx="5938579" cy="406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win7\Desktop\켑스\젠포트!!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1" y="1409863"/>
            <a:ext cx="11071138" cy="77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D3AD7-33AF-4418-8772-301F4951F8F0}"/>
              </a:ext>
            </a:extLst>
          </p:cNvPr>
          <p:cNvSpPr txBox="1"/>
          <p:nvPr/>
        </p:nvSpPr>
        <p:spPr>
          <a:xfrm>
            <a:off x="444500" y="901741"/>
            <a:ext cx="593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  </a:t>
            </a:r>
            <a:r>
              <a:rPr lang="ko-KR" altLang="en-US" sz="2400" b="1" dirty="0" err="1"/>
              <a:t>젠포트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전략 생성 및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267830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비교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 descr="C:\Users\win7\Desktop\켑스\젠포트 백테스팅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4" y="1501422"/>
            <a:ext cx="8924925" cy="440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A46E4-1A2E-4895-AE7B-7AD26E1BA219}"/>
              </a:ext>
            </a:extLst>
          </p:cNvPr>
          <p:cNvSpPr txBox="1"/>
          <p:nvPr/>
        </p:nvSpPr>
        <p:spPr>
          <a:xfrm>
            <a:off x="381000" y="933759"/>
            <a:ext cx="593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  </a:t>
            </a:r>
            <a:r>
              <a:rPr lang="ko-KR" altLang="en-US" sz="2400" b="1" dirty="0" err="1"/>
              <a:t>젠포트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전략 생성 및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5930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3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rgbClr val="45C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rgbClr val="45C8DC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en-US" altLang="ko-KR" sz="3000" b="1" kern="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3000" b="1" kern="0" dirty="0">
                <a:solidFill>
                  <a:schemeClr val="tx1"/>
                </a:solidFill>
                <a:latin typeface="+mn-ea"/>
              </a:rPr>
              <a:t>비교</a:t>
            </a:r>
            <a:endParaRPr lang="en-US" altLang="ko-KR" sz="30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포인트가 5개인 별 6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C:\Users\win7\Desktop\켑스\벡테스팅 결과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5" y="1650882"/>
            <a:ext cx="5314356" cy="465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29FA4-1BA9-4265-9A0F-D4ED2B4DA76A}"/>
              </a:ext>
            </a:extLst>
          </p:cNvPr>
          <p:cNvSpPr txBox="1"/>
          <p:nvPr/>
        </p:nvSpPr>
        <p:spPr>
          <a:xfrm>
            <a:off x="6096000" y="1841490"/>
            <a:ext cx="5594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단점 </a:t>
            </a:r>
            <a:r>
              <a:rPr lang="en-US" altLang="ko-KR" sz="2400" b="1" dirty="0"/>
              <a:t> </a:t>
            </a:r>
          </a:p>
          <a:p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시뮬레이션 돌릴 때마다 비용 발생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en-US" altLang="ko-KR" sz="2400" b="1" dirty="0"/>
              <a:t>10</a:t>
            </a:r>
            <a:r>
              <a:rPr lang="ko-KR" altLang="en-US" sz="2400" b="1" dirty="0"/>
              <a:t>년이라는 짧은 데이터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국내 자산으로 한정 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자산배분이 아닌 알고리즘 </a:t>
            </a:r>
            <a:r>
              <a:rPr lang="ko-KR" altLang="en-US" sz="2400" b="1" dirty="0" err="1"/>
              <a:t>트레이딩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BA939-A9A6-4B0F-A66E-DD6DFD66941B}"/>
              </a:ext>
            </a:extLst>
          </p:cNvPr>
          <p:cNvSpPr txBox="1"/>
          <p:nvPr/>
        </p:nvSpPr>
        <p:spPr>
          <a:xfrm>
            <a:off x="381000" y="869932"/>
            <a:ext cx="593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  </a:t>
            </a:r>
            <a:r>
              <a:rPr lang="ko-KR" altLang="en-US" sz="2400" b="1" dirty="0" err="1"/>
              <a:t>젠포트</a:t>
            </a:r>
            <a:r>
              <a:rPr lang="en-US" altLang="ko-KR" sz="2400" b="1" dirty="0"/>
              <a:t> : </a:t>
            </a:r>
            <a:r>
              <a:rPr lang="ko-KR" altLang="en-US" sz="2400" b="1" dirty="0"/>
              <a:t>전략 생성 및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2119711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3635</TotalTime>
  <Words>619</Words>
  <Application>Microsoft Office PowerPoint</Application>
  <PresentationFormat>와이드스크린</PresentationFormat>
  <Paragraphs>142</Paragraphs>
  <Slides>15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홍성주</dc:creator>
  <cp:lastModifiedBy>seaonju hong</cp:lastModifiedBy>
  <cp:revision>254</cp:revision>
  <dcterms:created xsi:type="dcterms:W3CDTF">2019-09-19T08:05:39Z</dcterms:created>
  <dcterms:modified xsi:type="dcterms:W3CDTF">2019-11-25T10:03:25Z</dcterms:modified>
</cp:coreProperties>
</file>